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95" d="100"/>
          <a:sy n="95" d="100"/>
        </p:scale>
        <p:origin x="96" y="4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Не </a:t>
            </a:r>
            <a:r>
              <a:rPr lang="ru-RU" sz="6600" dirty="0" err="1" smtClean="0"/>
              <a:t>забудте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56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uk-UA" sz="8000" b="1" dirty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511824" y="3480275"/>
            <a:ext cx="2997146" cy="1152128"/>
            <a:chOff x="5516438" y="3825044"/>
            <a:chExt cx="2997146" cy="1152128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0" y="5229200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7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902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639</cp:revision>
  <dcterms:created xsi:type="dcterms:W3CDTF">2014-11-20T09:08:59Z</dcterms:created>
  <dcterms:modified xsi:type="dcterms:W3CDTF">2020-10-02T22:25:10Z</dcterms:modified>
</cp:coreProperties>
</file>